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8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1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91F-FFD7-4038-8B7C-2F5289E1F75C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2D5F-E99F-48F7-A398-EF2875F3B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59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871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304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044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031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2484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419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8852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393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621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454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11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9221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621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6938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3703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1354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737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0319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9225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3009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2198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4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7536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736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7010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674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4286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22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141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0743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491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910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42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2511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6835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2397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966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2274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2874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1402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2597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61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801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25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675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044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7049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9903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3774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4024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884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195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8660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500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43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6402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7574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286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9593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0110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56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90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69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67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61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81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2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34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75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60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57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07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99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60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0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80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91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999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32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729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80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0690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640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206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586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79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40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113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88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626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769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768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42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286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540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414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6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8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006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420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083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6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217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489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416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58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420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74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378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3234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425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315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859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98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29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939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005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075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957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963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800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134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14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041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988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476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184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833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2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692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6285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583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254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1587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171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41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610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3816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182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22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484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821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9304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803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126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632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340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056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1833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6844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0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26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如螢幕大小 (4:3)</PresentationFormat>
  <Paragraphs>0</Paragraphs>
  <Slides>154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154</vt:i4>
      </vt:variant>
    </vt:vector>
  </HeadingPairs>
  <TitlesOfParts>
    <vt:vector size="155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2014-05-07T15:40:52Z</dcterms:created>
  <dcterms:modified xsi:type="dcterms:W3CDTF">2016-03-01T08:05:30Z</dcterms:modified>
</cp:coreProperties>
</file>